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709" autoAdjust="0"/>
  </p:normalViewPr>
  <p:slideViewPr>
    <p:cSldViewPr>
      <p:cViewPr varScale="1">
        <p:scale>
          <a:sx n="64" d="100"/>
          <a:sy n="64" d="100"/>
        </p:scale>
        <p:origin x="69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730AFD-6FCA-471D-BE4A-5266A6689CE0}" type="datetimeFigureOut">
              <a:rPr lang="en-US"/>
              <a:pPr>
                <a:defRPr/>
              </a:pPr>
              <a:t>8/21/2019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07BC2D-9D9E-43D7-8D71-EE9D487F83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7CDF5C-C03A-4A2C-B7D9-7A48568E8603}" type="datetimeFigureOut">
              <a:rPr lang="en-US"/>
              <a:pPr>
                <a:defRPr/>
              </a:pPr>
              <a:t>8/21/2019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F4291B-D6DE-4BC0-9D1D-3A3297925C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8D08D1-079C-4342-B603-D18D71DD8055}" type="datetimeFigureOut">
              <a:rPr lang="en-US"/>
              <a:pPr>
                <a:defRPr/>
              </a:pPr>
              <a:t>8/21/2019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FDC436-5F8B-49A8-81E2-E203A6B637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0BC2F6-9F0B-4B38-B02D-1294AF91941E}" type="datetimeFigureOut">
              <a:rPr lang="en-US"/>
              <a:pPr>
                <a:defRPr/>
              </a:pPr>
              <a:t>8/21/2019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957896-46B4-4700-BDD6-6055B9E6FF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90DE71-C5E4-4E90-8533-5DC8C5D9A854}" type="datetimeFigureOut">
              <a:rPr lang="en-US"/>
              <a:pPr>
                <a:defRPr/>
              </a:pPr>
              <a:t>8/21/2019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47FBA4-ADB7-464C-A872-F866C4DCA7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D1E0D2-2225-4F61-A8AB-8CABB83F2048}" type="datetimeFigureOut">
              <a:rPr lang="en-US"/>
              <a:pPr>
                <a:defRPr/>
              </a:pPr>
              <a:t>8/21/2019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D6602F-6762-44A1-9E22-33EAB065A1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663C6D-73F9-4526-8576-A5723F3670EE}" type="datetimeFigureOut">
              <a:rPr lang="en-US"/>
              <a:pPr>
                <a:defRPr/>
              </a:pPr>
              <a:t>8/21/2019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5FC720-2323-40F5-8A9D-0E2263C6CA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87844D-BB49-4F76-B344-96D782CF9A85}" type="datetimeFigureOut">
              <a:rPr lang="en-US"/>
              <a:pPr>
                <a:defRPr/>
              </a:pPr>
              <a:t>8/21/2019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922B60-81B1-4B80-9B8A-44366A5A7D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3B974E-DA44-4C35-8649-232325B72592}" type="datetimeFigureOut">
              <a:rPr lang="en-US"/>
              <a:pPr>
                <a:defRPr/>
              </a:pPr>
              <a:t>8/21/2019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70A92F-272E-4E91-8623-73B99C27C6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0534DF-4784-4E7B-927F-A3DF04DC38D1}" type="datetimeFigureOut">
              <a:rPr lang="en-US"/>
              <a:pPr>
                <a:defRPr/>
              </a:pPr>
              <a:t>8/21/2019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D3A3B8-9368-4E8F-86A7-291B4A0C5E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6E0B4E-661B-4040-8DA1-5A4956ECB291}" type="datetimeFigureOut">
              <a:rPr lang="en-US"/>
              <a:pPr>
                <a:defRPr/>
              </a:pPr>
              <a:t>8/21/2019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8B4179-C81E-4159-84BC-27EA6A4B62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3B2167A-D8CD-4F29-8301-24AD147CE984}" type="datetimeFigureOut">
              <a:rPr lang="en-US"/>
              <a:pPr>
                <a:defRPr/>
              </a:pPr>
              <a:t>8/21/2019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D6C767D-DC4B-4BA8-AC7A-6421DE888C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Admin\Desktop\van%20hoc%20-%20hanh\ket%20thuc.wma" TargetMode="External"/><Relationship Id="rId6" Type="http://schemas.openxmlformats.org/officeDocument/2006/relationships/image" Target="../media/image17.png"/><Relationship Id="rId5" Type="http://schemas.openxmlformats.org/officeDocument/2006/relationships/image" Target="../media/image16.gif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video" Target="file:///C:\Documents%20and%20Settings\Administrator\Desktop\van%20hoc%20-%20hanh\meo%20di%20cau%20ca%20chuan.wmv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Administrator\Desktop\van%20hoc%20-%20hanh\doan1%20-%20meo%20anh%20meo%20em%20di%20cau.wma" TargetMode="Externa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Admin\Desktop\van%20hoc%20-%20hanh\doan%202.wma" TargetMode="Externa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AN Border 03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57200" y="0"/>
            <a:ext cx="9601200" cy="6858000"/>
          </a:xfrm>
          <a:prstGeom prst="rect">
            <a:avLst/>
          </a:prstGeom>
          <a:solidFill>
            <a:srgbClr val="D7FFAF"/>
          </a:solidFill>
          <a:ln w="9525"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miter lim="800000"/>
            <a:headEnd/>
            <a:tailEnd/>
          </a:ln>
        </p:spPr>
      </p:pic>
      <p:sp>
        <p:nvSpPr>
          <p:cNvPr id="13314" name="WordArt 3" descr="Paper bag"/>
          <p:cNvSpPr>
            <a:spLocks noChangeArrowheads="1" noChangeShapeType="1" noTextEdit="1"/>
          </p:cNvSpPr>
          <p:nvPr/>
        </p:nvSpPr>
        <p:spPr bwMode="auto">
          <a:xfrm>
            <a:off x="1524000" y="381000"/>
            <a:ext cx="66294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blipFill dpi="0" rotWithShape="1">
                  <a:blip r:embed="rId3"/>
                  <a:srcRect/>
                  <a:tile tx="0" ty="0" sx="100000" sy="100000" flip="none" algn="tl"/>
                </a:blipFill>
                <a:effectLst>
                  <a:outerShdw dist="35921" dir="2700000" algn="ctr" rotWithShape="0">
                    <a:srgbClr val="990000"/>
                  </a:outerShdw>
                </a:effectLst>
                <a:latin typeface=".VnBahamasBH"/>
              </a:rPr>
              <a:t>nhiÖt liÖt chµo mõng</a:t>
            </a:r>
          </a:p>
        </p:txBody>
      </p:sp>
      <p:sp>
        <p:nvSpPr>
          <p:cNvPr id="7" name="WordArt 4"/>
          <p:cNvSpPr>
            <a:spLocks noChangeArrowheads="1" noChangeShapeType="1" noTextEdit="1"/>
          </p:cNvSpPr>
          <p:nvPr/>
        </p:nvSpPr>
        <p:spPr bwMode="auto">
          <a:xfrm>
            <a:off x="990600" y="1295400"/>
            <a:ext cx="73152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2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Các thầy cô đến dự </a:t>
            </a:r>
            <a:endParaRPr lang="en-US" sz="3200" b="1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3316" name="WordArt 34"/>
          <p:cNvSpPr>
            <a:spLocks noChangeArrowheads="1" noChangeShapeType="1" noTextEdit="1"/>
          </p:cNvSpPr>
          <p:nvPr/>
        </p:nvSpPr>
        <p:spPr bwMode="auto">
          <a:xfrm>
            <a:off x="1066800" y="3124200"/>
            <a:ext cx="7010400" cy="9906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.VnAvant"/>
              </a:rPr>
              <a:t>LÀM QUEN VĂN HỌC</a:t>
            </a:r>
          </a:p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.VnAvant"/>
              </a:rPr>
              <a:t> </a:t>
            </a:r>
          </a:p>
        </p:txBody>
      </p:sp>
      <p:sp>
        <p:nvSpPr>
          <p:cNvPr id="13317" name="TextBox 9"/>
          <p:cNvSpPr txBox="1">
            <a:spLocks noChangeArrowheads="1"/>
          </p:cNvSpPr>
          <p:nvPr/>
        </p:nvSpPr>
        <p:spPr bwMode="auto">
          <a:xfrm>
            <a:off x="838200" y="3581400"/>
            <a:ext cx="73914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b="1">
                <a:solidFill>
                  <a:srgbClr val="0000FF"/>
                </a:solidFill>
                <a:latin typeface=".VnTime" pitchFamily="34" charset="0"/>
              </a:rPr>
              <a:t>     </a:t>
            </a:r>
            <a:r>
              <a:rPr lang="en-US" sz="6000" b="1">
                <a:solidFill>
                  <a:srgbClr val="0000FF"/>
                </a:solidFill>
                <a:latin typeface=".VnTime" pitchFamily="34" charset="0"/>
              </a:rPr>
              <a:t>Th¬: MÌo ®i c©u c¸</a:t>
            </a:r>
            <a:endParaRPr lang="en-US" sz="3600">
              <a:latin typeface="Calibri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95400" y="4648200"/>
            <a:ext cx="64008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B8605"/>
                </a:solidFill>
                <a:latin typeface=".VnBodoni"/>
              </a:rPr>
              <a:t>Gi¸o viªn: NguyÔn </a:t>
            </a:r>
            <a:r>
              <a:rPr lang="pt-BR" sz="24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B8605"/>
                </a:solidFill>
                <a:latin typeface=".VnBodoni"/>
              </a:rPr>
              <a:t>Th</a:t>
            </a:r>
            <a:r>
              <a:rPr lang="vi-VN" sz="2400" i="1" kern="1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B8605"/>
                </a:solidFill>
                <a:latin typeface=".VnBodoni"/>
              </a:rPr>
              <a:t>u Trang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B8605"/>
              </a:solidFill>
              <a:latin typeface=".VnBodoni"/>
            </a:endParaRPr>
          </a:p>
        </p:txBody>
      </p:sp>
      <p:sp>
        <p:nvSpPr>
          <p:cNvPr id="13319" name="WordArt 38"/>
          <p:cNvSpPr>
            <a:spLocks noChangeArrowheads="1" noChangeShapeType="1" noTextEdit="1"/>
          </p:cNvSpPr>
          <p:nvPr/>
        </p:nvSpPr>
        <p:spPr bwMode="auto">
          <a:xfrm>
            <a:off x="2743200" y="5334000"/>
            <a:ext cx="266700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.VnAvantH"/>
              </a:rPr>
              <a:t>líp mgl A1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371600" y="5791200"/>
            <a:ext cx="57050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i="1" kern="10" dirty="0" err="1"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blipFill dpi="0" rotWithShape="1">
                  <a:blip r:embed="rId4"/>
                  <a:srcRect/>
                  <a:tile tx="0" ty="0" sx="100000" sy="100000" flip="none" algn="tl"/>
                </a:blipFill>
                <a:latin typeface=".VnBodoni"/>
              </a:rPr>
              <a:t>Tr­êng</a:t>
            </a:r>
            <a:r>
              <a:rPr lang="en-US" sz="2800" i="1" kern="10" dirty="0"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blipFill dpi="0" rotWithShape="1">
                  <a:blip r:embed="rId4"/>
                  <a:srcRect/>
                  <a:tile tx="0" ty="0" sx="100000" sy="100000" flip="none" algn="tl"/>
                </a:blipFill>
                <a:latin typeface=".VnBodoni"/>
              </a:rPr>
              <a:t> </a:t>
            </a:r>
            <a:r>
              <a:rPr lang="en-US" sz="2800" i="1" kern="10" dirty="0" err="1"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blipFill dpi="0" rotWithShape="1">
                  <a:blip r:embed="rId4"/>
                  <a:srcRect/>
                  <a:tile tx="0" ty="0" sx="100000" sy="100000" flip="none" algn="tl"/>
                </a:blipFill>
                <a:latin typeface=".VnBodoni"/>
              </a:rPr>
              <a:t>mÇm</a:t>
            </a:r>
            <a:r>
              <a:rPr lang="en-US" sz="2800" i="1" kern="10" dirty="0"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blipFill dpi="0" rotWithShape="1">
                  <a:blip r:embed="rId4"/>
                  <a:srcRect/>
                  <a:tile tx="0" ty="0" sx="100000" sy="100000" flip="none" algn="tl"/>
                </a:blipFill>
                <a:latin typeface=".VnBodoni"/>
              </a:rPr>
              <a:t> non </a:t>
            </a:r>
            <a:r>
              <a:rPr lang="en-US" sz="2800" i="1" kern="10" dirty="0" err="1"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blipFill dpi="0" rotWithShape="1">
                  <a:blip r:embed="rId4"/>
                  <a:srcRect/>
                  <a:tile tx="0" ty="0" sx="100000" sy="100000" flip="none" algn="tl"/>
                </a:blipFill>
                <a:latin typeface=".VnBodoni"/>
              </a:rPr>
              <a:t>B¸t</a:t>
            </a:r>
            <a:r>
              <a:rPr lang="en-US" sz="2800" i="1" kern="10" dirty="0"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blipFill dpi="0" rotWithShape="1">
                  <a:blip r:embed="rId4"/>
                  <a:srcRect/>
                  <a:tile tx="0" ty="0" sx="100000" sy="100000" flip="none" algn="tl"/>
                </a:blipFill>
                <a:latin typeface=".VnBodoni"/>
              </a:rPr>
              <a:t> </a:t>
            </a:r>
            <a:r>
              <a:rPr lang="en-US" sz="2800" i="1" kern="10" dirty="0" err="1"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blipFill dpi="0" rotWithShape="1">
                  <a:blip r:embed="rId4"/>
                  <a:srcRect/>
                  <a:tile tx="0" ty="0" sx="100000" sy="100000" flip="none" algn="tl"/>
                </a:blipFill>
                <a:latin typeface=".VnBodoni"/>
              </a:rPr>
              <a:t>Trµng</a:t>
            </a:r>
            <a:endParaRPr lang="en-US" sz="2800" i="1" kern="10" dirty="0">
              <a:ln w="9525">
                <a:solidFill>
                  <a:schemeClr val="folHlink"/>
                </a:solidFill>
                <a:round/>
                <a:headEnd/>
                <a:tailEnd/>
              </a:ln>
              <a:blipFill dpi="0" rotWithShape="1">
                <a:blip r:embed="rId4"/>
                <a:srcRect/>
                <a:tile tx="0" ty="0" sx="100000" sy="100000" flip="none" algn="tl"/>
              </a:blipFill>
              <a:latin typeface=".VnBodoni"/>
            </a:endParaRPr>
          </a:p>
        </p:txBody>
      </p:sp>
      <p:pic>
        <p:nvPicPr>
          <p:cNvPr id="13321" name="Picture 8" descr="696926hncgbmxrlk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038600"/>
            <a:ext cx="1323975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2" name="Picture 23" descr="chuon chuon bay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4800" y="1752600"/>
            <a:ext cx="9525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3" name="Picture 26" descr="chuon chuon bay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96200" y="1828800"/>
            <a:ext cx="9525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4" name="Picture 26" descr="chuon chuon bay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91400" y="4419600"/>
            <a:ext cx="9525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5" name="Picture 26" descr="chuon chuon bay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86200" y="1905000"/>
            <a:ext cx="9525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6" name="Picture 26" descr="chuon chuon bay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4800" y="2971800"/>
            <a:ext cx="9525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4" descr="khung6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WordArt 6"/>
          <p:cNvSpPr>
            <a:spLocks noChangeArrowheads="1" noChangeShapeType="1" noTextEdit="1"/>
          </p:cNvSpPr>
          <p:nvPr/>
        </p:nvSpPr>
        <p:spPr bwMode="auto">
          <a:xfrm>
            <a:off x="2133600" y="1938338"/>
            <a:ext cx="4914900" cy="10334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.VnVogue"/>
              </a:rPr>
              <a:t>Chóc c¸c c« m¹nh khoÎ</a:t>
            </a:r>
          </a:p>
        </p:txBody>
      </p:sp>
      <p:sp>
        <p:nvSpPr>
          <p:cNvPr id="22531" name="WordArt 7"/>
          <p:cNvSpPr>
            <a:spLocks noChangeArrowheads="1" noChangeShapeType="1" noTextEdit="1"/>
          </p:cNvSpPr>
          <p:nvPr/>
        </p:nvSpPr>
        <p:spPr bwMode="auto">
          <a:xfrm>
            <a:off x="1447800" y="3733800"/>
            <a:ext cx="6248400" cy="1219200"/>
          </a:xfrm>
          <a:prstGeom prst="rect">
            <a:avLst/>
          </a:prstGeom>
        </p:spPr>
        <p:txBody>
          <a:bodyPr wrap="none" fromWordArt="1">
            <a:prstTxWarp prst="textInflateBottom">
              <a:avLst>
                <a:gd name="adj" fmla="val 51611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.VnVogue"/>
              </a:rPr>
              <a:t>Chóc c¸c bÐ ch¨m ngoan, häc giái</a:t>
            </a:r>
          </a:p>
        </p:txBody>
      </p:sp>
      <p:pic>
        <p:nvPicPr>
          <p:cNvPr id="22532" name="Picture 18" descr="uu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" y="2971800"/>
            <a:ext cx="1984375" cy="148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18" descr="uu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73825" y="152400"/>
            <a:ext cx="1984375" cy="148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18" descr="uu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14400" y="152400"/>
            <a:ext cx="1984375" cy="148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18" descr="uu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30425" y="5140325"/>
            <a:ext cx="1984375" cy="148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6" name="Picture 18" descr="uu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86200" y="1676400"/>
            <a:ext cx="1984375" cy="148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7" name="Picture 18" descr="uu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16425" y="3733800"/>
            <a:ext cx="1984375" cy="148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8" name="Picture 18" descr="uu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12025" y="2701925"/>
            <a:ext cx="1984375" cy="148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9" name="Picture 18" descr="uu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38600" y="-117475"/>
            <a:ext cx="1984375" cy="148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ket thuc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7620000" y="17526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3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533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/>
          </a:p>
        </p:txBody>
      </p:sp>
      <p:pic>
        <p:nvPicPr>
          <p:cNvPr id="14341" name="meo di cau ca chuan.wmv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28600" y="228600"/>
            <a:ext cx="8686800" cy="632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3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43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41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4341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5362" name="Content Placeholder 3" descr="CAU 1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81000" y="228600"/>
            <a:ext cx="8382000" cy="5943600"/>
          </a:xfrm>
        </p:spPr>
      </p:pic>
      <p:sp>
        <p:nvSpPr>
          <p:cNvPr id="15363" name="TextBox 4"/>
          <p:cNvSpPr txBox="1">
            <a:spLocks noChangeArrowheads="1"/>
          </p:cNvSpPr>
          <p:nvPr/>
        </p:nvSpPr>
        <p:spPr bwMode="auto">
          <a:xfrm>
            <a:off x="381000" y="6172200"/>
            <a:ext cx="8382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Anh em mèo trắng đã đi đâu?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6386" name="Content Placeholder 3" descr="CAU 2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81000" y="228600"/>
            <a:ext cx="8458200" cy="5943600"/>
          </a:xfrm>
        </p:spPr>
      </p:pic>
      <p:sp>
        <p:nvSpPr>
          <p:cNvPr id="16387" name="TextBox 4"/>
          <p:cNvSpPr txBox="1">
            <a:spLocks noChangeArrowheads="1"/>
          </p:cNvSpPr>
          <p:nvPr/>
        </p:nvSpPr>
        <p:spPr bwMode="auto">
          <a:xfrm>
            <a:off x="381000" y="6172200"/>
            <a:ext cx="8382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Hiu hiu gió thổi mèo anh đã làm gì?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7410" name="Content Placeholder 3" descr="CAU 3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04800" y="228600"/>
            <a:ext cx="8534400" cy="5943600"/>
          </a:xfrm>
        </p:spPr>
      </p:pic>
      <p:sp>
        <p:nvSpPr>
          <p:cNvPr id="17411" name="TextBox 4"/>
          <p:cNvSpPr txBox="1">
            <a:spLocks noChangeArrowheads="1"/>
          </p:cNvSpPr>
          <p:nvPr/>
        </p:nvSpPr>
        <p:spPr bwMode="auto">
          <a:xfrm>
            <a:off x="381000" y="6172200"/>
            <a:ext cx="8382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Mèo em thấy bầy thỏ bạn như thế nào?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8434" name="Content Placeholder 3" descr="CAU 4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81000" y="228600"/>
            <a:ext cx="8382000" cy="5867400"/>
          </a:xfrm>
        </p:spPr>
      </p:pic>
      <p:sp>
        <p:nvSpPr>
          <p:cNvPr id="18435" name="TextBox 4"/>
          <p:cNvSpPr txBox="1">
            <a:spLocks noChangeArrowheads="1"/>
          </p:cNvSpPr>
          <p:nvPr/>
        </p:nvSpPr>
        <p:spPr bwMode="auto">
          <a:xfrm>
            <a:off x="0" y="6172200"/>
            <a:ext cx="9144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 ông mặt trời xuống núi đi ngủ anh em mèo ra sao?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9458" name="Content Placeholder 3" descr="CAU5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81000" y="228600"/>
            <a:ext cx="8382000" cy="5943600"/>
          </a:xfrm>
        </p:spPr>
      </p:pic>
      <p:sp>
        <p:nvSpPr>
          <p:cNvPr id="19459" name="TextBox 4"/>
          <p:cNvSpPr txBox="1">
            <a:spLocks noChangeArrowheads="1"/>
          </p:cNvSpPr>
          <p:nvPr/>
        </p:nvSpPr>
        <p:spPr bwMode="auto">
          <a:xfrm>
            <a:off x="0" y="6172200"/>
            <a:ext cx="9144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Anh em mèo như thế nào khi trong giỏ không có cá ?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20482" name="Picture 2" descr="fg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doan1 - meo anh meo em di cau.wma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4"/>
          <a:srcRect/>
          <a:stretch>
            <a:fillRect/>
          </a:stretch>
        </p:blipFill>
        <p:spPr>
          <a:xfrm>
            <a:off x="3886200" y="3886200"/>
            <a:ext cx="1881188" cy="1881188"/>
          </a:xfrm>
        </p:spPr>
      </p:pic>
      <p:sp>
        <p:nvSpPr>
          <p:cNvPr id="20484" name="TextBox 5"/>
          <p:cNvSpPr txBox="1">
            <a:spLocks noChangeArrowheads="1"/>
          </p:cNvSpPr>
          <p:nvPr/>
        </p:nvSpPr>
        <p:spPr bwMode="auto">
          <a:xfrm>
            <a:off x="3810000" y="1600200"/>
            <a:ext cx="1752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latin typeface="Times New Roman" pitchFamily="18" charset="0"/>
                <a:cs typeface="Times New Roman" pitchFamily="18" charset="0"/>
              </a:rPr>
              <a:t>Đoạn 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1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21506" name="Picture 2" descr="fg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TextBox 5"/>
          <p:cNvSpPr txBox="1">
            <a:spLocks noChangeArrowheads="1"/>
          </p:cNvSpPr>
          <p:nvPr/>
        </p:nvSpPr>
        <p:spPr bwMode="auto">
          <a:xfrm>
            <a:off x="3810000" y="1600200"/>
            <a:ext cx="1752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latin typeface="Times New Roman" pitchFamily="18" charset="0"/>
                <a:cs typeface="Times New Roman" pitchFamily="18" charset="0"/>
              </a:rPr>
              <a:t>Đoạn 2</a:t>
            </a:r>
          </a:p>
        </p:txBody>
      </p:sp>
      <p:pic>
        <p:nvPicPr>
          <p:cNvPr id="8" name="doan 2.wma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4"/>
          <a:srcRect/>
          <a:stretch>
            <a:fillRect/>
          </a:stretch>
        </p:blipFill>
        <p:spPr>
          <a:xfrm>
            <a:off x="3733800" y="3657600"/>
            <a:ext cx="1447800" cy="14478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99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</TotalTime>
  <Words>111</Words>
  <Application>Microsoft Office PowerPoint</Application>
  <PresentationFormat>On-screen Show (4:3)</PresentationFormat>
  <Paragraphs>17</Paragraphs>
  <Slides>10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.VnAvant</vt:lpstr>
      <vt:lpstr>.VnAvantH</vt:lpstr>
      <vt:lpstr>.VnBahamasBH</vt:lpstr>
      <vt:lpstr>.VnBodoni</vt:lpstr>
      <vt:lpstr>.VnTime</vt:lpstr>
      <vt:lpstr>.VnVogue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MyPC</cp:lastModifiedBy>
  <cp:revision>10</cp:revision>
  <dcterms:created xsi:type="dcterms:W3CDTF">2006-08-16T00:00:00Z</dcterms:created>
  <dcterms:modified xsi:type="dcterms:W3CDTF">2019-08-21T05:50:20Z</dcterms:modified>
</cp:coreProperties>
</file>